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66B"/>
    <a:srgbClr val="ED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an2130/cd2_3-deepa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ravibharathi656/Naan_mudhalvan.git" TargetMode="External"/><Relationship Id="rId5" Type="http://schemas.openxmlformats.org/officeDocument/2006/relationships/hyperlink" Target="https://github.com/kalanithibala053/NM-CD2_3-kalaniithi.git" TargetMode="External"/><Relationship Id="rId4" Type="http://schemas.openxmlformats.org/officeDocument/2006/relationships/hyperlink" Target="https://github.com/sivasakthi1827/cd2-_3-siv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A9964F-151B-B8B8-28CD-2484BE395B68}"/>
              </a:ext>
            </a:extLst>
          </p:cNvPr>
          <p:cNvSpPr txBox="1"/>
          <p:nvPr/>
        </p:nvSpPr>
        <p:spPr>
          <a:xfrm>
            <a:off x="261255" y="2571750"/>
            <a:ext cx="3255096" cy="523220"/>
          </a:xfrm>
          <a:prstGeom prst="rect">
            <a:avLst/>
          </a:prstGeom>
          <a:solidFill>
            <a:srgbClr val="EDEFEE"/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1366B"/>
                </a:solidFill>
              </a:rPr>
              <a:t>Chat Application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3563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 </a:t>
            </a:r>
            <a:r>
              <a:rPr lang="en-GB" sz="1400" dirty="0">
                <a:latin typeface="EB Garamond Medium"/>
                <a:ea typeface="EB Garamond Medium"/>
                <a:cs typeface="EB Garamond Medium"/>
                <a:sym typeface="EB Garamond Medium"/>
              </a:rPr>
              <a:t>Embark on real-time text conversations with our versatile chat application. Connect instantly across devices – from desktops to smartphones – and experience effortless communication at your fingertips.</a:t>
            </a:r>
            <a:endParaRPr lang="en-GB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07B6DF6-8734-5C12-7CEA-E99609CC5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143615"/>
              </p:ext>
            </p:extLst>
          </p:nvPr>
        </p:nvGraphicFramePr>
        <p:xfrm>
          <a:off x="202418" y="2215713"/>
          <a:ext cx="4298437" cy="22855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Deepankumar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721219205018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Kalanithi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721220205041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Ravibharathi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P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721220205050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Sivasakthi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GB"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5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1800" b="0" i="0" u="none" strike="noStrike" cap="none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7434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CE3B8-BD1D-908F-A9C7-8F72B8F0ED90}"/>
              </a:ext>
            </a:extLst>
          </p:cNvPr>
          <p:cNvSpPr txBox="1"/>
          <p:nvPr/>
        </p:nvSpPr>
        <p:spPr>
          <a:xfrm>
            <a:off x="687658" y="759957"/>
            <a:ext cx="4572000" cy="1707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4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GB"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Connections for backend using API call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5619C-46A4-DAB3-C2E7-8CC8674B8866}"/>
              </a:ext>
            </a:extLst>
          </p:cNvPr>
          <p:cNvSpPr txBox="1"/>
          <p:nvPr/>
        </p:nvSpPr>
        <p:spPr>
          <a:xfrm>
            <a:off x="654205" y="3924045"/>
            <a:ext cx="5181600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components, we have succeeded to build a frontend program and it works perfectly </a:t>
            </a: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folder structure for React 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4014988" y="1666652"/>
            <a:ext cx="352323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Deepan2130/cd2_3-deepan(github.com)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sivasakthi1827/cd2-_3-siva 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0000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kalanithibala053/NM-CD2_3-kalaniithi (github.com)</a:t>
            </a:r>
            <a:endParaRPr lang="en-GB" sz="10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ravibharathi656/</a:t>
            </a:r>
            <a:r>
              <a:rPr lang="en-GB" sz="1100" b="1" dirty="0" err="1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244</Words>
  <Application>Microsoft Office PowerPoint</Application>
  <PresentationFormat>On-screen Show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EB Garamond SemiBold</vt:lpstr>
      <vt:lpstr>arial</vt:lpstr>
      <vt:lpstr>arial</vt:lpstr>
      <vt:lpstr>Calibri</vt:lpstr>
      <vt:lpstr>EB Garamond</vt:lpstr>
      <vt:lpstr>EB Garamond ExtraBold</vt:lpstr>
      <vt:lpstr>Noto Sans Symbols</vt:lpstr>
      <vt:lpstr>EB Garamond Medium</vt:lpstr>
      <vt:lpstr>Montserrat ExtraBold</vt:lpstr>
      <vt:lpstr>Public Sans</vt:lpstr>
      <vt:lpstr>Simple Light</vt:lpstr>
      <vt:lpstr>PowerPoint Presentation</vt:lpstr>
      <vt:lpstr>Chat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KALANITHI BALACHANDRAN</cp:lastModifiedBy>
  <cp:revision>2</cp:revision>
  <dcterms:created xsi:type="dcterms:W3CDTF">2020-08-13T11:21:46Z</dcterms:created>
  <dcterms:modified xsi:type="dcterms:W3CDTF">2023-11-02T13:32:42Z</dcterms:modified>
</cp:coreProperties>
</file>